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0" d="100"/>
          <a:sy n="200" d="100"/>
        </p:scale>
        <p:origin x="-1498" y="-41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9.png"/><Relationship Id="rId18" Type="http://schemas.openxmlformats.org/officeDocument/2006/relationships/image" Target="../media/image93.png"/><Relationship Id="rId3" Type="http://schemas.openxmlformats.org/officeDocument/2006/relationships/image" Target="../media/image29.png"/><Relationship Id="rId7" Type="http://schemas.openxmlformats.org/officeDocument/2006/relationships/image" Target="../media/image85.png"/><Relationship Id="rId12" Type="http://schemas.openxmlformats.org/officeDocument/2006/relationships/image" Target="../media/image72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image" Target="../media/image90.png"/><Relationship Id="rId10" Type="http://schemas.openxmlformats.org/officeDocument/2006/relationships/image" Target="../media/image88.png"/><Relationship Id="rId19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87.png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9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9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1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9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29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6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6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29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55556" y="-380820"/>
            <a:ext cx="3408797" cy="3408797"/>
            <a:chOff x="14755556" y="-380820"/>
            <a:chExt cx="3408797" cy="34087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5556" y="-380820"/>
              <a:ext cx="3408797" cy="3408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349" y="831018"/>
            <a:ext cx="13975017" cy="8623678"/>
            <a:chOff x="2155349" y="831018"/>
            <a:chExt cx="13975017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349" y="831018"/>
              <a:ext cx="13975017" cy="8623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92818" y="5382162"/>
            <a:ext cx="3946654" cy="1595687"/>
            <a:chOff x="7192818" y="5382162"/>
            <a:chExt cx="3946654" cy="1595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606" y="5455216"/>
              <a:ext cx="3181065" cy="190928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192818" y="5382162"/>
              <a:ext cx="1185288" cy="1595687"/>
              <a:chOff x="7192818" y="5382162"/>
              <a:chExt cx="1185288" cy="159568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7192818" y="5561620"/>
                <a:ext cx="1185288" cy="1185288"/>
                <a:chOff x="7192818" y="5561620"/>
                <a:chExt cx="1185288" cy="118528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192818" y="5561620"/>
                  <a:ext cx="1185288" cy="1185288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32993" y="5210326"/>
                <a:ext cx="1455514" cy="22911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826739" y="7086554"/>
            <a:ext cx="12439211" cy="196508"/>
            <a:chOff x="2826739" y="7086554"/>
            <a:chExt cx="12439211" cy="196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6739" y="7086554"/>
              <a:ext cx="12439211" cy="1965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14690" y="7451785"/>
            <a:ext cx="9083064" cy="725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2131" y="2364921"/>
            <a:ext cx="9460519" cy="2983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457685" y="8436536"/>
            <a:ext cx="960060" cy="1404733"/>
            <a:chOff x="15457685" y="8436536"/>
            <a:chExt cx="960060" cy="1404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57685" y="8436536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579790"/>
            <a:ext cx="15989011" cy="9346497"/>
            <a:chOff x="1148352" y="579790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579790"/>
              <a:ext cx="15989011" cy="9346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4857" y="3997641"/>
            <a:ext cx="3167294" cy="4552836"/>
            <a:chOff x="4264857" y="3997641"/>
            <a:chExt cx="3167294" cy="455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69191" y="4038648"/>
              <a:ext cx="1225621" cy="4194727"/>
              <a:chOff x="4269191" y="4038648"/>
              <a:chExt cx="1225621" cy="419472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69191" y="4038648"/>
                <a:ext cx="1225621" cy="41947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64857" y="3997641"/>
              <a:ext cx="3167294" cy="780988"/>
              <a:chOff x="4264857" y="3997641"/>
              <a:chExt cx="3167294" cy="7809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64857" y="3997641"/>
                <a:ext cx="3167294" cy="78098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75288" y="5076986"/>
              <a:ext cx="2827746" cy="689379"/>
              <a:chOff x="4575288" y="5076986"/>
              <a:chExt cx="2827746" cy="68937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75288" y="5076986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604405" y="6469042"/>
              <a:ext cx="2827746" cy="689379"/>
              <a:chOff x="4604405" y="6469042"/>
              <a:chExt cx="2827746" cy="6893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4405" y="6469042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604405" y="7861099"/>
              <a:ext cx="2827746" cy="689379"/>
              <a:chOff x="4604405" y="7861099"/>
              <a:chExt cx="2827746" cy="68937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4405" y="7861099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5334" y="3984502"/>
              <a:ext cx="2764271" cy="71203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1011" y="5113197"/>
              <a:ext cx="2682155" cy="7062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1011" y="6429388"/>
              <a:ext cx="1851861" cy="7062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1011" y="7812321"/>
              <a:ext cx="2682155" cy="7153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75507" y="3303600"/>
            <a:ext cx="3218735" cy="5940919"/>
            <a:chOff x="10675507" y="3303600"/>
            <a:chExt cx="3218735" cy="59409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79842" y="6129214"/>
              <a:ext cx="1225621" cy="2818235"/>
              <a:chOff x="10679842" y="6129214"/>
              <a:chExt cx="1225621" cy="281823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79842" y="6129214"/>
                <a:ext cx="1225621" cy="281823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679842" y="3344607"/>
              <a:ext cx="1225621" cy="4194727"/>
              <a:chOff x="10679842" y="3344607"/>
              <a:chExt cx="1225621" cy="419472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79842" y="3344607"/>
                <a:ext cx="1225621" cy="419472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675507" y="3303600"/>
              <a:ext cx="3167294" cy="780988"/>
              <a:chOff x="10675507" y="3303600"/>
              <a:chExt cx="3167294" cy="78098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75507" y="3303600"/>
                <a:ext cx="3167294" cy="78098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985939" y="4382944"/>
              <a:ext cx="2827746" cy="689379"/>
              <a:chOff x="10985939" y="4382944"/>
              <a:chExt cx="2827746" cy="68937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85939" y="4382944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015056" y="5775001"/>
              <a:ext cx="2827746" cy="689379"/>
              <a:chOff x="11015056" y="5775001"/>
              <a:chExt cx="2827746" cy="68937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15056" y="5775001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015056" y="7167057"/>
              <a:ext cx="2827746" cy="689379"/>
              <a:chOff x="11015056" y="7167057"/>
              <a:chExt cx="2827746" cy="68937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15056" y="7167057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5999" y="3290461"/>
              <a:ext cx="2394645" cy="71203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91618" y="4343289"/>
              <a:ext cx="2532838" cy="70621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91618" y="5735346"/>
              <a:ext cx="2682155" cy="70621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70308" y="7195590"/>
              <a:ext cx="2700949" cy="70621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1066497" y="8555140"/>
              <a:ext cx="2827746" cy="689379"/>
              <a:chOff x="11066497" y="8555140"/>
              <a:chExt cx="2827746" cy="6893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66497" y="8555140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70285" y="8587518"/>
              <a:ext cx="2234204" cy="71534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48945" y="841364"/>
            <a:ext cx="8966027" cy="240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8490543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177188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61990" y="3848524"/>
            <a:ext cx="9699561" cy="4667314"/>
            <a:chOff x="2061990" y="3848524"/>
            <a:chExt cx="9699561" cy="4667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1990" y="3848524"/>
              <a:ext cx="9699561" cy="466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5361" y="3848524"/>
            <a:ext cx="4339412" cy="4797800"/>
            <a:chOff x="12085361" y="3848524"/>
            <a:chExt cx="4339412" cy="47978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5361" y="3848524"/>
              <a:ext cx="4339412" cy="4797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68511" y="7241591"/>
            <a:ext cx="960060" cy="1404733"/>
            <a:chOff x="8068511" y="7241591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8511" y="7241591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8490543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746967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13392" y="3633738"/>
            <a:ext cx="11463492" cy="5323359"/>
            <a:chOff x="3613392" y="3633738"/>
            <a:chExt cx="11463492" cy="532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3392" y="3633738"/>
              <a:ext cx="11463492" cy="5323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7971" y="7660629"/>
            <a:ext cx="952381" cy="672269"/>
            <a:chOff x="7647971" y="7660629"/>
            <a:chExt cx="952381" cy="6722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7971" y="7660629"/>
              <a:ext cx="952381" cy="6722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0063" y="8034859"/>
            <a:ext cx="960060" cy="1404733"/>
            <a:chOff x="10630063" y="8034859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0063" y="8034859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91992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900837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8829" y="3431499"/>
            <a:ext cx="12455077" cy="5814964"/>
            <a:chOff x="3208829" y="3431499"/>
            <a:chExt cx="12455077" cy="58149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829" y="3431499"/>
              <a:ext cx="12455077" cy="58149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91992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661802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409" y="3639024"/>
            <a:ext cx="6171429" cy="2626714"/>
            <a:chOff x="10104409" y="3639024"/>
            <a:chExt cx="6171429" cy="2626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4409" y="3639024"/>
              <a:ext cx="6171429" cy="2626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4162" y="4643743"/>
            <a:ext cx="6171429" cy="2674418"/>
            <a:chOff x="2124162" y="4643743"/>
            <a:chExt cx="6171429" cy="2674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4162" y="4643743"/>
              <a:ext cx="6171429" cy="2674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04409" y="6570500"/>
            <a:ext cx="6171429" cy="2248714"/>
            <a:chOff x="10104409" y="6570500"/>
            <a:chExt cx="6171429" cy="2248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4409" y="6570500"/>
              <a:ext cx="6171429" cy="2248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5590" y="7318161"/>
            <a:ext cx="601170" cy="879615"/>
            <a:chOff x="8295590" y="7318161"/>
            <a:chExt cx="601170" cy="8796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5590" y="7318161"/>
              <a:ext cx="601170" cy="879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91967" y="5563371"/>
            <a:ext cx="960060" cy="1404733"/>
            <a:chOff x="12191967" y="5563371"/>
            <a:chExt cx="960060" cy="14047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1967" y="5563371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91992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408312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1843" y="3431499"/>
            <a:ext cx="11974934" cy="5590797"/>
            <a:chOff x="3431843" y="3431499"/>
            <a:chExt cx="11974934" cy="55907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1843" y="3431499"/>
              <a:ext cx="11974934" cy="55907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26006" y="5826898"/>
            <a:ext cx="960060" cy="1404733"/>
            <a:chOff x="4726006" y="5826898"/>
            <a:chExt cx="960060" cy="14047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6006" y="5826898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91992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900837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37084" y="3431499"/>
            <a:ext cx="11621070" cy="5360219"/>
            <a:chOff x="3637084" y="3431499"/>
            <a:chExt cx="11621070" cy="5360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7084" y="3431499"/>
              <a:ext cx="11621070" cy="5360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5301" y="6111609"/>
            <a:ext cx="960060" cy="1404733"/>
            <a:chOff x="10725301" y="6111609"/>
            <a:chExt cx="960060" cy="14047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5301" y="6111609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6447" y="431513"/>
            <a:ext cx="15989011" cy="9346497"/>
            <a:chOff x="1186447" y="431513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6447" y="431513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91992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470616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5971" y="3612762"/>
            <a:ext cx="11270235" cy="5240659"/>
            <a:chOff x="1665971" y="3612762"/>
            <a:chExt cx="11270235" cy="52406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971" y="3612762"/>
              <a:ext cx="11270235" cy="5240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3550" y="7502757"/>
            <a:ext cx="6171429" cy="1655426"/>
            <a:chOff x="10543550" y="7502757"/>
            <a:chExt cx="6171429" cy="1655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3550" y="7502757"/>
              <a:ext cx="6171429" cy="1655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2091" y="7698884"/>
            <a:ext cx="802083" cy="1173585"/>
            <a:chOff x="9892091" y="7698884"/>
            <a:chExt cx="802083" cy="11735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2091" y="7698884"/>
              <a:ext cx="802083" cy="117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32015" y="6902596"/>
            <a:ext cx="772538" cy="1130356"/>
            <a:chOff x="14632015" y="6902596"/>
            <a:chExt cx="772538" cy="1130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4100000">
              <a:off x="14632015" y="6902596"/>
              <a:ext cx="772538" cy="11303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89811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680389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162" y="4373747"/>
            <a:ext cx="9150107" cy="4260519"/>
            <a:chOff x="1742162" y="4373747"/>
            <a:chExt cx="9150107" cy="4260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162" y="4373747"/>
              <a:ext cx="9150107" cy="4260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0123" y="4144167"/>
            <a:ext cx="6171429" cy="4719679"/>
            <a:chOff x="10390123" y="4144167"/>
            <a:chExt cx="6171429" cy="4719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0123" y="4144167"/>
              <a:ext cx="6171429" cy="47196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6036" y="7037340"/>
            <a:ext cx="960060" cy="1404733"/>
            <a:chOff x="5206036" y="7037340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6036" y="7037340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1209" y="526751"/>
            <a:ext cx="15989011" cy="9346497"/>
            <a:chOff x="1091209" y="526751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209" y="526751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89811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459940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00352" y="4079118"/>
            <a:ext cx="6171429" cy="3840696"/>
            <a:chOff x="2600352" y="4079118"/>
            <a:chExt cx="6171429" cy="38406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0352" y="4079118"/>
              <a:ext cx="6171429" cy="38406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3932" y="4005692"/>
            <a:ext cx="6171429" cy="1856529"/>
            <a:chOff x="9513932" y="4005692"/>
            <a:chExt cx="6171429" cy="1856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3932" y="4005692"/>
              <a:ext cx="6171429" cy="1856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3932" y="6136098"/>
            <a:ext cx="6171429" cy="1851429"/>
            <a:chOff x="9513932" y="6136098"/>
            <a:chExt cx="6171429" cy="185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3932" y="6136098"/>
              <a:ext cx="6171429" cy="185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1656" y="469113"/>
            <a:ext cx="13271720" cy="8623678"/>
            <a:chOff x="2761656" y="469113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656" y="469113"/>
              <a:ext cx="13271720" cy="86236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122" y="978687"/>
            <a:ext cx="2707400" cy="24083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6656" y="2818277"/>
            <a:ext cx="668103" cy="977550"/>
            <a:chOff x="1656656" y="2818277"/>
            <a:chExt cx="668103" cy="977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656" y="2818277"/>
              <a:ext cx="668103" cy="977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585" y="1372288"/>
            <a:ext cx="991051" cy="954862"/>
            <a:chOff x="3536585" y="1372288"/>
            <a:chExt cx="991051" cy="954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5739" y="989779"/>
            <a:ext cx="769938" cy="1125187"/>
            <a:chOff x="1605739" y="989779"/>
            <a:chExt cx="769938" cy="1125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739" y="989779"/>
              <a:ext cx="769938" cy="1125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712" y="4477861"/>
            <a:ext cx="1113993" cy="1113993"/>
            <a:chOff x="1433712" y="4477861"/>
            <a:chExt cx="1113993" cy="11139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712" y="4477861"/>
              <a:ext cx="1113993" cy="111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4546" y="6075606"/>
            <a:ext cx="972324" cy="1201106"/>
            <a:chOff x="1504546" y="6075606"/>
            <a:chExt cx="972324" cy="12011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546" y="6075606"/>
              <a:ext cx="972324" cy="1201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83092" y="3347387"/>
            <a:ext cx="3127857" cy="4808482"/>
            <a:chOff x="3883092" y="3347387"/>
            <a:chExt cx="3127857" cy="48084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9321" y="3347387"/>
              <a:ext cx="2261929" cy="98597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912891" y="3388132"/>
              <a:ext cx="663384" cy="840968"/>
              <a:chOff x="3912891" y="3388132"/>
              <a:chExt cx="663384" cy="84096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951431" y="3453922"/>
                <a:ext cx="576280" cy="576280"/>
                <a:chOff x="3951431" y="3453922"/>
                <a:chExt cx="576280" cy="57628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951431" y="3453922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912891" y="3388132"/>
                <a:ext cx="663384" cy="84096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768" y="4621558"/>
              <a:ext cx="2261929" cy="98597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892027" y="4665174"/>
              <a:ext cx="650348" cy="840968"/>
              <a:chOff x="3892027" y="4665174"/>
              <a:chExt cx="650348" cy="84096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936872" y="4728089"/>
                <a:ext cx="576280" cy="576280"/>
                <a:chOff x="3936872" y="4728089"/>
                <a:chExt cx="576280" cy="57628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936872" y="4728089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892027" y="4665174"/>
                <a:ext cx="650348" cy="84096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4768" y="5895720"/>
              <a:ext cx="2326181" cy="98597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883092" y="5942216"/>
              <a:ext cx="655394" cy="840968"/>
              <a:chOff x="3883092" y="5942216"/>
              <a:chExt cx="655394" cy="84096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936872" y="6002255"/>
                <a:ext cx="576280" cy="576280"/>
                <a:chOff x="3936872" y="6002255"/>
                <a:chExt cx="576280" cy="57628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936872" y="6002255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83092" y="5942216"/>
                <a:ext cx="655394" cy="84096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84768" y="7169891"/>
              <a:ext cx="2261929" cy="98597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883092" y="7169891"/>
              <a:ext cx="647377" cy="883017"/>
              <a:chOff x="3883092" y="7169891"/>
              <a:chExt cx="647377" cy="88301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936872" y="7276422"/>
                <a:ext cx="576280" cy="576280"/>
                <a:chOff x="3936872" y="7276422"/>
                <a:chExt cx="576280" cy="576280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936872" y="7276422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883092" y="7169891"/>
                <a:ext cx="647377" cy="8830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089811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532920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19400" y="4370337"/>
            <a:ext cx="10083305" cy="4732851"/>
            <a:chOff x="6219400" y="4370337"/>
            <a:chExt cx="10083305" cy="47328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9400" y="4370337"/>
              <a:ext cx="10083305" cy="47328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1674" y="3703670"/>
            <a:ext cx="6171429" cy="1811707"/>
            <a:chOff x="1831674" y="3703670"/>
            <a:chExt cx="6171429" cy="18117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674" y="3703670"/>
              <a:ext cx="6171429" cy="1811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3360" y="4609524"/>
            <a:ext cx="1025469" cy="1333333"/>
            <a:chOff x="2183360" y="4609524"/>
            <a:chExt cx="1025469" cy="1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3360" y="4609524"/>
              <a:ext cx="1025469" cy="13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662351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466342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96383" y="3279118"/>
            <a:ext cx="13073901" cy="6071193"/>
            <a:chOff x="2796383" y="3279118"/>
            <a:chExt cx="13073901" cy="6071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6383" y="3279118"/>
              <a:ext cx="13073901" cy="6071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19048" y="3431499"/>
            <a:ext cx="1352733" cy="1422059"/>
            <a:chOff x="10019048" y="3431499"/>
            <a:chExt cx="1352733" cy="1422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9048" y="3431499"/>
              <a:ext cx="1352733" cy="1422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23457" y="5390476"/>
            <a:ext cx="1352733" cy="1422059"/>
            <a:chOff x="6323457" y="5390476"/>
            <a:chExt cx="1352733" cy="14220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3457" y="5390476"/>
              <a:ext cx="1352733" cy="14220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09348" y="5352381"/>
            <a:ext cx="1352733" cy="1422059"/>
            <a:chOff x="8809348" y="5352381"/>
            <a:chExt cx="1352733" cy="14220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9348" y="5352381"/>
              <a:ext cx="1352733" cy="1422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1781" y="5390476"/>
            <a:ext cx="1352733" cy="1422059"/>
            <a:chOff x="11371781" y="5390476"/>
            <a:chExt cx="1352733" cy="1422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1781" y="5390476"/>
              <a:ext cx="1352733" cy="1422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8629" y="8739605"/>
            <a:ext cx="960060" cy="1404733"/>
            <a:chOff x="10428629" y="8739605"/>
            <a:chExt cx="960060" cy="1404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0428629" y="8739605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662351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900837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7582" y="3321105"/>
            <a:ext cx="2937922" cy="5638095"/>
            <a:chOff x="4407582" y="3321105"/>
            <a:chExt cx="2937922" cy="5638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7582" y="3321105"/>
              <a:ext cx="2937922" cy="56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347" y="3405064"/>
            <a:ext cx="3210709" cy="5554136"/>
            <a:chOff x="11049347" y="3405064"/>
            <a:chExt cx="3210709" cy="5554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347" y="3405064"/>
              <a:ext cx="3210709" cy="5554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01615" y="7233171"/>
            <a:ext cx="960060" cy="1404733"/>
            <a:chOff x="14501615" y="7233171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140000">
              <a:off x="14501615" y="7233171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3590" y="450561"/>
            <a:ext cx="15989011" cy="9346497"/>
            <a:chOff x="1243590" y="450561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90" y="450561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9662351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404038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3686" y="3487401"/>
            <a:ext cx="8706916" cy="3310912"/>
            <a:chOff x="1933686" y="3487401"/>
            <a:chExt cx="8706916" cy="33109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3686" y="3487401"/>
              <a:ext cx="8706916" cy="3310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5361" y="5333333"/>
            <a:ext cx="9771892" cy="3359088"/>
            <a:chOff x="6485361" y="5333333"/>
            <a:chExt cx="9771892" cy="3359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5361" y="5333333"/>
              <a:ext cx="9771892" cy="3359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3872" y="4004790"/>
            <a:ext cx="960060" cy="1404733"/>
            <a:chOff x="4553872" y="4004790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3872" y="4004790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3590" y="450561"/>
            <a:ext cx="15989011" cy="9346497"/>
            <a:chOff x="1243590" y="450561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590" y="450561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5281" y="1117253"/>
            <a:ext cx="8511816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1306" y="2646821"/>
            <a:ext cx="5562182" cy="947443"/>
          </a:xfrm>
          <a:prstGeom prst="rect">
            <a:avLst/>
          </a:prstGeom>
        </p:spPr>
      </p:pic>
      <p:pic>
        <p:nvPicPr>
          <p:cNvPr id="4" name="발표용알람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14800" y="3413337"/>
            <a:ext cx="10591800" cy="5693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3488" y="4353147"/>
            <a:ext cx="960060" cy="1404733"/>
            <a:chOff x="10953872" y="4440490"/>
            <a:chExt cx="960060" cy="14047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872" y="4440490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3590" y="450561"/>
            <a:ext cx="15989011" cy="9346497"/>
            <a:chOff x="1243590" y="450561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90" y="450561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8511816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907239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429" y="3544523"/>
            <a:ext cx="6171429" cy="5297762"/>
            <a:chOff x="2971429" y="3544523"/>
            <a:chExt cx="6171429" cy="529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1429" y="3544523"/>
              <a:ext cx="6171429" cy="529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742" y="3544523"/>
            <a:ext cx="6171429" cy="4979221"/>
            <a:chOff x="9437742" y="3863065"/>
            <a:chExt cx="6171429" cy="4979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7742" y="3863065"/>
              <a:ext cx="6171429" cy="4979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7682" y="4402395"/>
            <a:ext cx="960060" cy="1404733"/>
            <a:chOff x="8477682" y="4402395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7682" y="4402395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495" y="488656"/>
            <a:ext cx="15989011" cy="9346497"/>
            <a:chOff x="1205495" y="488656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495" y="488656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8511816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5378777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20068" y="3374357"/>
            <a:ext cx="9070278" cy="3497726"/>
            <a:chOff x="2220068" y="3374357"/>
            <a:chExt cx="9070278" cy="34977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0068" y="3374357"/>
              <a:ext cx="9070278" cy="34977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5691" y="5909766"/>
            <a:ext cx="7883149" cy="2953204"/>
            <a:chOff x="8505691" y="5909766"/>
            <a:chExt cx="7883149" cy="29532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5691" y="5909766"/>
              <a:ext cx="7883149" cy="295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0768" y="3833362"/>
            <a:ext cx="960060" cy="1404733"/>
            <a:chOff x="3430768" y="3833362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0768" y="3833362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495" y="488656"/>
            <a:ext cx="15989011" cy="9346497"/>
            <a:chOff x="1205495" y="488656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495" y="488656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8511816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6256569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00352" y="4685952"/>
            <a:ext cx="6171429" cy="3047143"/>
            <a:chOff x="2600352" y="4685952"/>
            <a:chExt cx="6171429" cy="304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0352" y="4685952"/>
              <a:ext cx="6171429" cy="304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238" y="4603714"/>
            <a:ext cx="6915759" cy="3129381"/>
            <a:chOff x="9295238" y="4603714"/>
            <a:chExt cx="6915759" cy="3129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5238" y="4603714"/>
              <a:ext cx="6915759" cy="3129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7435" y="6652171"/>
            <a:ext cx="960060" cy="1404733"/>
            <a:chOff x="6897435" y="6652171"/>
            <a:chExt cx="960060" cy="140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7435" y="6652171"/>
              <a:ext cx="960060" cy="140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495" y="488656"/>
            <a:ext cx="15989011" cy="9346497"/>
            <a:chOff x="1205495" y="488656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495" y="488656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7468918" cy="2006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98704" y="3444819"/>
            <a:ext cx="4621987" cy="4859943"/>
            <a:chOff x="7198704" y="3444819"/>
            <a:chExt cx="4621987" cy="4859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8704" y="3444819"/>
              <a:ext cx="4621987" cy="4859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74030" y="469609"/>
            <a:ext cx="9663333" cy="9346497"/>
            <a:chOff x="7474030" y="469609"/>
            <a:chExt cx="9663333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4030" y="469609"/>
              <a:ext cx="9663333" cy="9346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9217" y="660054"/>
            <a:ext cx="5569496" cy="4411041"/>
            <a:chOff x="1259217" y="660054"/>
            <a:chExt cx="5569496" cy="4411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217" y="660054"/>
              <a:ext cx="5569496" cy="4411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170" y="5209524"/>
            <a:ext cx="5569496" cy="4411041"/>
            <a:chOff x="1240170" y="5209524"/>
            <a:chExt cx="5569496" cy="44110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170" y="5209524"/>
              <a:ext cx="5569496" cy="44110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61814" y="1874300"/>
            <a:ext cx="5967945" cy="20061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8097" y="3956233"/>
            <a:ext cx="6076202" cy="24921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0606" y="9329947"/>
            <a:ext cx="1007644" cy="335472"/>
            <a:chOff x="6210606" y="9329947"/>
            <a:chExt cx="1007644" cy="3354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6210606" y="9329947"/>
              <a:ext cx="1007644" cy="335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309" y="5301679"/>
            <a:ext cx="1007644" cy="335472"/>
            <a:chOff x="979309" y="5301679"/>
            <a:chExt cx="1007644" cy="3354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340000">
              <a:off x="979309" y="5301679"/>
              <a:ext cx="1007644" cy="3354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913" y="472503"/>
            <a:ext cx="1115819" cy="375101"/>
            <a:chOff x="3628913" y="472503"/>
            <a:chExt cx="1115819" cy="3751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">
              <a:off x="3628913" y="472503"/>
              <a:ext cx="1115819" cy="375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11448" y="6959549"/>
            <a:ext cx="4988496" cy="2063271"/>
            <a:chOff x="9811448" y="6959549"/>
            <a:chExt cx="4988496" cy="20632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1448" y="6959549"/>
              <a:ext cx="4988496" cy="2063271"/>
              <a:chOff x="9811448" y="6959549"/>
              <a:chExt cx="4988496" cy="20632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2254" y="6003197"/>
                <a:ext cx="9980952" cy="41333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11448" y="6959549"/>
                <a:ext cx="4988496" cy="206327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4307" y="7314307"/>
              <a:ext cx="4751476" cy="856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756" y="1984413"/>
            <a:ext cx="5547955" cy="1828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0040" y="4441183"/>
            <a:ext cx="5844936" cy="947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0094" y="5070394"/>
            <a:ext cx="7865527" cy="144926"/>
            <a:chOff x="5210094" y="5070394"/>
            <a:chExt cx="7865527" cy="1449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210094" y="5070394"/>
              <a:ext cx="7865527" cy="1449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5779" y="1413557"/>
            <a:ext cx="7100744" cy="6688901"/>
            <a:chOff x="9625779" y="1413557"/>
            <a:chExt cx="7100744" cy="6688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5779" y="1413557"/>
              <a:ext cx="7100744" cy="6688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78595" y="374724"/>
            <a:ext cx="2938456" cy="1333105"/>
            <a:chOff x="15201085" y="279132"/>
            <a:chExt cx="2938456" cy="1333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2795" y="-334719"/>
              <a:ext cx="5885714" cy="26666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01085" y="279132"/>
              <a:ext cx="2938456" cy="1333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9607" y="7656944"/>
            <a:ext cx="7140706" cy="1332963"/>
            <a:chOff x="9529607" y="7656944"/>
            <a:chExt cx="7140706" cy="13329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6068" y="7043087"/>
              <a:ext cx="14285714" cy="2666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9607" y="7656944"/>
              <a:ext cx="7140706" cy="133296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6382" y="7950078"/>
            <a:ext cx="3741804" cy="8578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79397" y="394957"/>
            <a:ext cx="2920069" cy="957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7931" y="6058258"/>
            <a:ext cx="7287329" cy="1922291"/>
            <a:chOff x="1557931" y="6058258"/>
            <a:chExt cx="7287329" cy="19222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7931" y="6058258"/>
              <a:ext cx="7287329" cy="19222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2053" y="434042"/>
            <a:ext cx="10897798" cy="9502938"/>
            <a:chOff x="3332053" y="434042"/>
            <a:chExt cx="10897798" cy="95029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66519" y="434042"/>
              <a:ext cx="9663333" cy="9346497"/>
              <a:chOff x="4566519" y="434042"/>
              <a:chExt cx="9663333" cy="934649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66519" y="434042"/>
                <a:ext cx="9663333" cy="934649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4303" y="1838734"/>
              <a:ext cx="6863388" cy="20061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5677" y="4247849"/>
              <a:ext cx="7085033" cy="175919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303095" y="9294381"/>
              <a:ext cx="1007644" cy="335472"/>
              <a:chOff x="3303095" y="9294381"/>
              <a:chExt cx="1007644" cy="33547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303095" y="9294381"/>
                <a:ext cx="1007644" cy="33547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9309" y="5301679"/>
            <a:ext cx="1007644" cy="335472"/>
            <a:chOff x="979309" y="5301679"/>
            <a:chExt cx="1007644" cy="3354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340000">
              <a:off x="979309" y="5301679"/>
              <a:ext cx="1007644" cy="335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28913" y="472503"/>
            <a:ext cx="1115819" cy="375101"/>
            <a:chOff x="3628913" y="472503"/>
            <a:chExt cx="1115819" cy="3751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">
              <a:off x="3628913" y="472503"/>
              <a:ext cx="1115819" cy="375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256" y="689318"/>
            <a:ext cx="15989011" cy="9346497"/>
            <a:chOff x="1110256" y="689318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256" y="689318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5281" y="1117253"/>
            <a:ext cx="8511270" cy="200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1306" y="2646821"/>
            <a:ext cx="4680389" cy="947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8352" y="4163538"/>
            <a:ext cx="4604770" cy="2398057"/>
            <a:chOff x="1148352" y="4163538"/>
            <a:chExt cx="4604770" cy="23980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28448" y="4163538"/>
              <a:ext cx="1925044" cy="1809803"/>
              <a:chOff x="2428448" y="4163538"/>
              <a:chExt cx="1925044" cy="180980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8448" y="4163538"/>
                <a:ext cx="1925044" cy="180980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219" y="6044876"/>
              <a:ext cx="2929033" cy="631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68505" y="4000000"/>
            <a:ext cx="4604770" cy="2567506"/>
            <a:chOff x="3968505" y="4000000"/>
            <a:chExt cx="4604770" cy="25675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39495" y="4000000"/>
              <a:ext cx="1662793" cy="2093887"/>
              <a:chOff x="5439495" y="4000000"/>
              <a:chExt cx="1662793" cy="209388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39495" y="4000000"/>
                <a:ext cx="1662793" cy="209388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5371" y="6050750"/>
              <a:ext cx="2929032" cy="631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6734" y="4239164"/>
            <a:ext cx="4604770" cy="2252715"/>
            <a:chOff x="9706734" y="4239164"/>
            <a:chExt cx="4604770" cy="225271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005727" y="4239164"/>
              <a:ext cx="2006786" cy="1723189"/>
              <a:chOff x="11005727" y="4239164"/>
              <a:chExt cx="2006786" cy="172318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05727" y="4239164"/>
                <a:ext cx="2006786" cy="172318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3601" y="5975123"/>
              <a:ext cx="2929032" cy="6310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77898" y="4141266"/>
            <a:ext cx="4604770" cy="2448513"/>
            <a:chOff x="12877898" y="4141266"/>
            <a:chExt cx="4604770" cy="24485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64975" y="4141266"/>
              <a:ext cx="2230630" cy="1823540"/>
              <a:chOff x="14064975" y="4141266"/>
              <a:chExt cx="2230630" cy="18235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64975" y="4141266"/>
                <a:ext cx="2230630" cy="182354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34765" y="6073022"/>
              <a:ext cx="2929032" cy="6310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8568" y="4231735"/>
            <a:ext cx="4604770" cy="2400908"/>
            <a:chOff x="6878568" y="4231735"/>
            <a:chExt cx="4604770" cy="24009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5434" y="6115886"/>
              <a:ext cx="2929032" cy="63104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273777" y="4231735"/>
              <a:ext cx="1814352" cy="1695969"/>
              <a:chOff x="8273777" y="4231735"/>
              <a:chExt cx="1814352" cy="16959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273777" y="4231735"/>
                <a:ext cx="1814352" cy="1695969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50734" y="6925836"/>
            <a:ext cx="1798455" cy="9891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47077" y="6921963"/>
            <a:ext cx="1885564" cy="99305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09144" y="6921963"/>
            <a:ext cx="1958451" cy="99305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73430" y="6925836"/>
            <a:ext cx="1915659" cy="9891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80953" y="6706163"/>
            <a:ext cx="1639221" cy="14300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2551" y="4334084"/>
            <a:ext cx="4988496" cy="2063271"/>
            <a:chOff x="2672551" y="4334084"/>
            <a:chExt cx="4988496" cy="2063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356" y="3377733"/>
              <a:ext cx="9980952" cy="413333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2551" y="4334084"/>
              <a:ext cx="4988496" cy="20632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6396" y="4322268"/>
            <a:ext cx="4588121" cy="181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86570" y="1289113"/>
            <a:ext cx="9368306" cy="2063271"/>
            <a:chOff x="4286570" y="1289113"/>
            <a:chExt cx="9368306" cy="20632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3101" y="332762"/>
              <a:ext cx="18742857" cy="413333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6570" y="1289113"/>
              <a:ext cx="9368306" cy="20632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0415" y="1385761"/>
            <a:ext cx="8845281" cy="16103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9625" y="3275203"/>
            <a:ext cx="6006347" cy="2063271"/>
            <a:chOff x="6929625" y="3275203"/>
            <a:chExt cx="6006347" cy="2063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6145" y="2318851"/>
              <a:ext cx="12019048" cy="41333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9625" y="3275203"/>
              <a:ext cx="6006347" cy="20632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3471" y="3402687"/>
            <a:ext cx="5628724" cy="16103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37707" y="7034640"/>
            <a:ext cx="5947243" cy="2063271"/>
            <a:chOff x="8937707" y="7034640"/>
            <a:chExt cx="5947243" cy="20632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2799" y="6078288"/>
              <a:ext cx="11895238" cy="413333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7707" y="7034640"/>
              <a:ext cx="5947243" cy="20632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85596" y="7170128"/>
            <a:ext cx="5986602" cy="16103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60990" y="5651905"/>
            <a:ext cx="4988496" cy="2063271"/>
            <a:chOff x="5660990" y="5651905"/>
            <a:chExt cx="4988496" cy="20632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01796" y="4695553"/>
              <a:ext cx="9980952" cy="413333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0990" y="5651905"/>
              <a:ext cx="4988496" cy="20632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99415" y="5781146"/>
            <a:ext cx="4438833" cy="16103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756" y="1984413"/>
            <a:ext cx="5535251" cy="1828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0094" y="5070394"/>
            <a:ext cx="7865527" cy="144926"/>
            <a:chOff x="5210094" y="5070394"/>
            <a:chExt cx="7865527" cy="1449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210094" y="5070394"/>
              <a:ext cx="7865527" cy="1449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9607" y="7656944"/>
            <a:ext cx="7140706" cy="1332963"/>
            <a:chOff x="9529607" y="7656944"/>
            <a:chExt cx="7140706" cy="13329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068" y="7043087"/>
              <a:ext cx="14285714" cy="26666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9607" y="7656944"/>
              <a:ext cx="7140706" cy="13329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6382" y="7951563"/>
            <a:ext cx="4185776" cy="8563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52341" y="1596741"/>
            <a:ext cx="6171429" cy="5266085"/>
            <a:chOff x="10052341" y="1596741"/>
            <a:chExt cx="6171429" cy="52660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2341" y="1596741"/>
              <a:ext cx="6171429" cy="526608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2826" y="4609684"/>
            <a:ext cx="7081640" cy="2433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994" y="1270373"/>
            <a:ext cx="5562693" cy="1828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0094" y="5070394"/>
            <a:ext cx="7865527" cy="144926"/>
            <a:chOff x="5210094" y="5070394"/>
            <a:chExt cx="7865527" cy="1449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210094" y="5070394"/>
              <a:ext cx="7865527" cy="1449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1058" y="3916834"/>
            <a:ext cx="1905775" cy="1905775"/>
            <a:chOff x="8351058" y="3916834"/>
            <a:chExt cx="1905775" cy="19057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1058" y="3916834"/>
              <a:ext cx="1905775" cy="19057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3885" y="3418347"/>
            <a:ext cx="3605898" cy="2902748"/>
            <a:chOff x="3493885" y="3418347"/>
            <a:chExt cx="3605898" cy="29027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3885" y="3418347"/>
              <a:ext cx="3605898" cy="2902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3096" y="2563640"/>
            <a:ext cx="3481570" cy="4245818"/>
            <a:chOff x="11623096" y="2563640"/>
            <a:chExt cx="3481570" cy="42458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3096" y="2563640"/>
              <a:ext cx="3481570" cy="424581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2216" y="6724129"/>
            <a:ext cx="7081640" cy="24334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8286" y="6896100"/>
            <a:ext cx="6694053" cy="2284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7925" y="469609"/>
            <a:ext cx="7709438" cy="9346497"/>
            <a:chOff x="9427925" y="469609"/>
            <a:chExt cx="7709438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7925" y="469609"/>
              <a:ext cx="7709438" cy="9346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371" y="469609"/>
            <a:ext cx="7709438" cy="9346497"/>
            <a:chOff x="1133371" y="469609"/>
            <a:chExt cx="7709438" cy="9346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371" y="469609"/>
              <a:ext cx="7709438" cy="93464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493" y="2964230"/>
            <a:ext cx="5295348" cy="12606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1095" y="2964230"/>
            <a:ext cx="5319163" cy="1260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0921" y="914539"/>
            <a:ext cx="7783872" cy="1453023"/>
            <a:chOff x="5250921" y="914539"/>
            <a:chExt cx="7783872" cy="1453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490" y="238772"/>
              <a:ext cx="15571429" cy="29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921" y="914539"/>
              <a:ext cx="7783872" cy="14530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3806" y="993448"/>
            <a:ext cx="6860758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0376" y="4869582"/>
            <a:ext cx="3421150" cy="2797503"/>
            <a:chOff x="3220376" y="4869582"/>
            <a:chExt cx="3421150" cy="2797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0376" y="4869582"/>
              <a:ext cx="3421150" cy="27975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22204" y="4418530"/>
            <a:ext cx="3844690" cy="3699607"/>
            <a:chOff x="11322204" y="4418530"/>
            <a:chExt cx="3844690" cy="3699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2204" y="4418530"/>
              <a:ext cx="3844690" cy="36996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469609"/>
            <a:ext cx="15989011" cy="9346497"/>
            <a:chOff x="1148352" y="469609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469609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756" y="1984413"/>
            <a:ext cx="6370205" cy="1828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0094" y="5070394"/>
            <a:ext cx="7865527" cy="144926"/>
            <a:chOff x="5210094" y="5070394"/>
            <a:chExt cx="7865527" cy="1449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210094" y="5070394"/>
              <a:ext cx="7865527" cy="1449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0194" y="1984413"/>
            <a:ext cx="4991488" cy="1828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8287" y="5102858"/>
            <a:ext cx="6212668" cy="2119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132" y="5102858"/>
            <a:ext cx="5217439" cy="2052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673724"/>
            <a:ext cx="15989011" cy="9346497"/>
            <a:chOff x="1148352" y="673724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673724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8945" y="841364"/>
            <a:ext cx="7947578" cy="2408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965" y="3002535"/>
            <a:ext cx="11885785" cy="5474909"/>
            <a:chOff x="3199965" y="3002535"/>
            <a:chExt cx="11885785" cy="547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9965" y="3002535"/>
              <a:ext cx="11885785" cy="54749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352" y="507704"/>
            <a:ext cx="15989011" cy="9346497"/>
            <a:chOff x="1148352" y="507704"/>
            <a:chExt cx="15989011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52" y="507704"/>
              <a:ext cx="15989011" cy="9346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8945" y="841364"/>
            <a:ext cx="8966027" cy="2408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41047" y="3588273"/>
            <a:ext cx="3167294" cy="4552836"/>
            <a:chOff x="2941047" y="3588273"/>
            <a:chExt cx="3167294" cy="455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45381" y="3629280"/>
              <a:ext cx="1225621" cy="4194727"/>
              <a:chOff x="2945381" y="3629280"/>
              <a:chExt cx="1225621" cy="419472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5381" y="3629280"/>
                <a:ext cx="1225621" cy="41947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41047" y="3588273"/>
              <a:ext cx="3167294" cy="780988"/>
              <a:chOff x="2941047" y="3588273"/>
              <a:chExt cx="3167294" cy="7809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41047" y="3588273"/>
                <a:ext cx="3167294" cy="78098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51478" y="4667618"/>
              <a:ext cx="2827746" cy="689379"/>
              <a:chOff x="3251478" y="4667618"/>
              <a:chExt cx="2827746" cy="68937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51478" y="4667618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80596" y="6059674"/>
              <a:ext cx="2827746" cy="689379"/>
              <a:chOff x="3280596" y="6059674"/>
              <a:chExt cx="2827746" cy="6893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80596" y="6059674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80596" y="7451731"/>
              <a:ext cx="2827746" cy="689379"/>
              <a:chOff x="3280596" y="7451731"/>
              <a:chExt cx="2827746" cy="6893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80596" y="7451731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1525" y="3575134"/>
              <a:ext cx="2394645" cy="71203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7201" y="4703829"/>
              <a:ext cx="1851861" cy="7062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7201" y="6020020"/>
              <a:ext cx="1851861" cy="7062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7201" y="7412077"/>
              <a:ext cx="1851861" cy="706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26882" y="3748280"/>
            <a:ext cx="3167294" cy="4552836"/>
            <a:chOff x="12826882" y="3748280"/>
            <a:chExt cx="3167294" cy="45528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31217" y="3789287"/>
              <a:ext cx="1225621" cy="4194727"/>
              <a:chOff x="12831217" y="3789287"/>
              <a:chExt cx="1225621" cy="41947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31217" y="3789287"/>
                <a:ext cx="1225621" cy="419472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826882" y="3748280"/>
              <a:ext cx="3167294" cy="780988"/>
              <a:chOff x="12826882" y="3748280"/>
              <a:chExt cx="3167294" cy="78098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26882" y="3748280"/>
                <a:ext cx="3167294" cy="7809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31849" y="4827625"/>
              <a:ext cx="2733210" cy="689379"/>
              <a:chOff x="13231849" y="4827625"/>
              <a:chExt cx="2733210" cy="6893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31849" y="4827625"/>
                <a:ext cx="2733210" cy="6893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166431" y="6219681"/>
              <a:ext cx="2827746" cy="689379"/>
              <a:chOff x="13166431" y="6219681"/>
              <a:chExt cx="2827746" cy="68937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66431" y="6219681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166431" y="7611738"/>
              <a:ext cx="2827746" cy="689379"/>
              <a:chOff x="13166431" y="7611738"/>
              <a:chExt cx="2827746" cy="68937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66431" y="7611738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67374" y="3735141"/>
              <a:ext cx="2602418" cy="7120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42993" y="4787970"/>
              <a:ext cx="2192349" cy="706214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42993" y="6180027"/>
              <a:ext cx="2043032" cy="70621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42993" y="7572084"/>
              <a:ext cx="2383521" cy="7062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753327" y="3101664"/>
            <a:ext cx="3172484" cy="5526055"/>
            <a:chOff x="7753327" y="3101664"/>
            <a:chExt cx="3172484" cy="552605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762851" y="3142671"/>
              <a:ext cx="1225621" cy="2818235"/>
              <a:chOff x="7762851" y="3142671"/>
              <a:chExt cx="1225621" cy="281823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62851" y="3142671"/>
                <a:ext cx="1225621" cy="281823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758516" y="3101664"/>
              <a:ext cx="3167294" cy="780988"/>
              <a:chOff x="7758516" y="3101664"/>
              <a:chExt cx="3167294" cy="78098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58516" y="3101664"/>
                <a:ext cx="3167294" cy="7809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098065" y="4181008"/>
              <a:ext cx="2827746" cy="689379"/>
              <a:chOff x="8098065" y="4181008"/>
              <a:chExt cx="2827746" cy="68937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98065" y="4181008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98065" y="5573065"/>
              <a:ext cx="2827746" cy="689379"/>
              <a:chOff x="8098065" y="5573065"/>
              <a:chExt cx="2827746" cy="68937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98065" y="5573065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3782" y="4217220"/>
              <a:ext cx="2341666" cy="706214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3782" y="5533410"/>
              <a:ext cx="2341666" cy="70621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24896" y="3088525"/>
              <a:ext cx="2390801" cy="71203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7753327" y="5809484"/>
              <a:ext cx="1225621" cy="2818235"/>
              <a:chOff x="7753327" y="5809484"/>
              <a:chExt cx="1225621" cy="281823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53327" y="5809484"/>
                <a:ext cx="1225621" cy="281823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098065" y="6839667"/>
              <a:ext cx="2827746" cy="689379"/>
              <a:chOff x="8098065" y="6839667"/>
              <a:chExt cx="2827746" cy="68937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98065" y="6839667"/>
                <a:ext cx="2827746" cy="68937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098065" y="7938340"/>
              <a:ext cx="2827746" cy="689379"/>
              <a:chOff x="8098065" y="7938340"/>
              <a:chExt cx="2827746" cy="68937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98065" y="7938340"/>
                <a:ext cx="2827746" cy="689379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53315" y="6864172"/>
              <a:ext cx="2341666" cy="706214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01877" y="7986048"/>
              <a:ext cx="2341666" cy="7062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9</cp:revision>
  <dcterms:created xsi:type="dcterms:W3CDTF">2021-08-19T18:11:52Z</dcterms:created>
  <dcterms:modified xsi:type="dcterms:W3CDTF">2021-08-19T20:51:54Z</dcterms:modified>
</cp:coreProperties>
</file>